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8" r:id="rId2"/>
    <p:sldId id="278" r:id="rId3"/>
    <p:sldId id="279" r:id="rId4"/>
    <p:sldId id="280" r:id="rId5"/>
    <p:sldId id="299" r:id="rId6"/>
    <p:sldId id="291" r:id="rId7"/>
    <p:sldId id="300" r:id="rId8"/>
    <p:sldId id="305" r:id="rId9"/>
    <p:sldId id="306" r:id="rId10"/>
    <p:sldId id="307" r:id="rId11"/>
    <p:sldId id="308" r:id="rId12"/>
    <p:sldId id="309" r:id="rId13"/>
    <p:sldId id="310" r:id="rId14"/>
    <p:sldId id="281" r:id="rId15"/>
    <p:sldId id="296" r:id="rId16"/>
    <p:sldId id="297" r:id="rId17"/>
    <p:sldId id="287" r:id="rId18"/>
    <p:sldId id="301" r:id="rId19"/>
    <p:sldId id="298" r:id="rId20"/>
    <p:sldId id="302" r:id="rId21"/>
    <p:sldId id="303" r:id="rId22"/>
    <p:sldId id="304" r:id="rId23"/>
  </p:sldIdLst>
  <p:sldSz cx="121618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48" autoAdjust="0"/>
  </p:normalViewPr>
  <p:slideViewPr>
    <p:cSldViewPr>
      <p:cViewPr varScale="1">
        <p:scale>
          <a:sx n="67" d="100"/>
          <a:sy n="67" d="100"/>
        </p:scale>
        <p:origin x="840" y="60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4085E-AF00-4520-8F53-59A961A23BC6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68632-6A9D-429E-8ADB-19C7D8000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9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68632-6A9D-429E-8ADB-19C7D80005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9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68632-6A9D-429E-8ADB-19C7D80005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6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LINKOO\Desktop\图片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12161839" cy="688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3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3806" y="4800600"/>
            <a:ext cx="729710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3806" y="612775"/>
            <a:ext cx="729710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3806" y="5367338"/>
            <a:ext cx="729710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9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7332" y="274639"/>
            <a:ext cx="27364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8092" y="274639"/>
            <a:ext cx="800654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3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7" y="116632"/>
            <a:ext cx="933788" cy="810864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0" y="666080"/>
            <a:ext cx="837339" cy="0"/>
          </a:xfrm>
          <a:prstGeom prst="line">
            <a:avLst/>
          </a:prstGeom>
          <a:ln w="28575"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411978" y="665410"/>
            <a:ext cx="10558989" cy="0"/>
          </a:xfrm>
          <a:prstGeom prst="line">
            <a:avLst/>
          </a:prstGeom>
          <a:ln w="28575"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80" y="259978"/>
            <a:ext cx="933788" cy="810864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" y="666080"/>
            <a:ext cx="10462541" cy="0"/>
          </a:xfrm>
          <a:prstGeom prst="line">
            <a:avLst/>
          </a:prstGeom>
          <a:ln w="28575"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1134732" y="665410"/>
            <a:ext cx="836236" cy="0"/>
          </a:xfrm>
          <a:prstGeom prst="line">
            <a:avLst/>
          </a:prstGeom>
          <a:ln w="28575">
            <a:solidFill>
              <a:srgbClr val="E126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90871" y="243731"/>
            <a:ext cx="4251720" cy="274042"/>
          </a:xfrm>
        </p:spPr>
        <p:txBody>
          <a:bodyPr>
            <a:normAutofit/>
          </a:bodyPr>
          <a:lstStyle>
            <a:lvl1pPr algn="l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29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01" y="4406904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0701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092" y="1600204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268" y="1600204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4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8047" y="1535113"/>
            <a:ext cx="537570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8047" y="2174875"/>
            <a:ext cx="537570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0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3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4" y="273050"/>
            <a:ext cx="40011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942" y="273052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94" y="1435102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9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092" y="1600204"/>
            <a:ext cx="1094565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8092" y="6356354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976EA-C75E-4526-B84F-ADC0AE27F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55295" y="6356354"/>
            <a:ext cx="3851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15984" y="6356354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BF77A-B9CD-438B-BD43-F28F4F943AD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8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64905"/>
            <a:ext cx="2036030" cy="657597"/>
          </a:xfrm>
          <a:custGeom>
            <a:avLst/>
            <a:gdLst>
              <a:gd name="connsiteX0" fmla="*/ 0 w 1631504"/>
              <a:gd name="connsiteY0" fmla="*/ 0 h 648072"/>
              <a:gd name="connsiteX1" fmla="*/ 1631504 w 1631504"/>
              <a:gd name="connsiteY1" fmla="*/ 0 h 648072"/>
              <a:gd name="connsiteX2" fmla="*/ 1631504 w 1631504"/>
              <a:gd name="connsiteY2" fmla="*/ 648072 h 648072"/>
              <a:gd name="connsiteX3" fmla="*/ 0 w 1631504"/>
              <a:gd name="connsiteY3" fmla="*/ 648072 h 648072"/>
              <a:gd name="connsiteX4" fmla="*/ 0 w 1631504"/>
              <a:gd name="connsiteY4" fmla="*/ 0 h 648072"/>
              <a:gd name="connsiteX0" fmla="*/ 0 w 2041079"/>
              <a:gd name="connsiteY0" fmla="*/ 0 h 657597"/>
              <a:gd name="connsiteX1" fmla="*/ 1631504 w 2041079"/>
              <a:gd name="connsiteY1" fmla="*/ 0 h 657597"/>
              <a:gd name="connsiteX2" fmla="*/ 2041079 w 2041079"/>
              <a:gd name="connsiteY2" fmla="*/ 657597 h 657597"/>
              <a:gd name="connsiteX3" fmla="*/ 0 w 2041079"/>
              <a:gd name="connsiteY3" fmla="*/ 648072 h 657597"/>
              <a:gd name="connsiteX4" fmla="*/ 0 w 2041079"/>
              <a:gd name="connsiteY4" fmla="*/ 0 h 65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079" h="657597">
                <a:moveTo>
                  <a:pt x="0" y="0"/>
                </a:moveTo>
                <a:lnTo>
                  <a:pt x="1631504" y="0"/>
                </a:lnTo>
                <a:lnTo>
                  <a:pt x="2041079" y="657597"/>
                </a:lnTo>
                <a:lnTo>
                  <a:pt x="0" y="648072"/>
                </a:lnTo>
                <a:lnTo>
                  <a:pt x="0" y="0"/>
                </a:lnTo>
                <a:close/>
              </a:path>
            </a:pathLst>
          </a:cu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78" y="1919021"/>
            <a:ext cx="2321878" cy="2016224"/>
          </a:xfrm>
          <a:prstGeom prst="rect">
            <a:avLst/>
          </a:prstGeom>
        </p:spPr>
      </p:pic>
      <p:sp>
        <p:nvSpPr>
          <p:cNvPr id="6" name="矩形 1"/>
          <p:cNvSpPr/>
          <p:nvPr/>
        </p:nvSpPr>
        <p:spPr>
          <a:xfrm>
            <a:off x="3158090" y="2555379"/>
            <a:ext cx="9016383" cy="657597"/>
          </a:xfrm>
          <a:custGeom>
            <a:avLst/>
            <a:gdLst>
              <a:gd name="connsiteX0" fmla="*/ 0 w 1631504"/>
              <a:gd name="connsiteY0" fmla="*/ 0 h 648072"/>
              <a:gd name="connsiteX1" fmla="*/ 1631504 w 1631504"/>
              <a:gd name="connsiteY1" fmla="*/ 0 h 648072"/>
              <a:gd name="connsiteX2" fmla="*/ 1631504 w 1631504"/>
              <a:gd name="connsiteY2" fmla="*/ 648072 h 648072"/>
              <a:gd name="connsiteX3" fmla="*/ 0 w 1631504"/>
              <a:gd name="connsiteY3" fmla="*/ 648072 h 648072"/>
              <a:gd name="connsiteX4" fmla="*/ 0 w 1631504"/>
              <a:gd name="connsiteY4" fmla="*/ 0 h 648072"/>
              <a:gd name="connsiteX0" fmla="*/ 0 w 2041079"/>
              <a:gd name="connsiteY0" fmla="*/ 0 h 657597"/>
              <a:gd name="connsiteX1" fmla="*/ 1631504 w 2041079"/>
              <a:gd name="connsiteY1" fmla="*/ 0 h 657597"/>
              <a:gd name="connsiteX2" fmla="*/ 2041079 w 2041079"/>
              <a:gd name="connsiteY2" fmla="*/ 657597 h 657597"/>
              <a:gd name="connsiteX3" fmla="*/ 0 w 2041079"/>
              <a:gd name="connsiteY3" fmla="*/ 648072 h 657597"/>
              <a:gd name="connsiteX4" fmla="*/ 0 w 2041079"/>
              <a:gd name="connsiteY4" fmla="*/ 0 h 657597"/>
              <a:gd name="connsiteX0" fmla="*/ 0 w 2098409"/>
              <a:gd name="connsiteY0" fmla="*/ 19050 h 676647"/>
              <a:gd name="connsiteX1" fmla="*/ 2098409 w 2098409"/>
              <a:gd name="connsiteY1" fmla="*/ 0 h 676647"/>
              <a:gd name="connsiteX2" fmla="*/ 2041079 w 2098409"/>
              <a:gd name="connsiteY2" fmla="*/ 676647 h 676647"/>
              <a:gd name="connsiteX3" fmla="*/ 0 w 2098409"/>
              <a:gd name="connsiteY3" fmla="*/ 667122 h 676647"/>
              <a:gd name="connsiteX4" fmla="*/ 0 w 2098409"/>
              <a:gd name="connsiteY4" fmla="*/ 19050 h 676647"/>
              <a:gd name="connsiteX0" fmla="*/ 0 w 2106808"/>
              <a:gd name="connsiteY0" fmla="*/ 19050 h 667122"/>
              <a:gd name="connsiteX1" fmla="*/ 2098409 w 2106808"/>
              <a:gd name="connsiteY1" fmla="*/ 0 h 667122"/>
              <a:gd name="connsiteX2" fmla="*/ 2106808 w 2106808"/>
              <a:gd name="connsiteY2" fmla="*/ 667122 h 667122"/>
              <a:gd name="connsiteX3" fmla="*/ 0 w 2106808"/>
              <a:gd name="connsiteY3" fmla="*/ 667122 h 667122"/>
              <a:gd name="connsiteX4" fmla="*/ 0 w 2106808"/>
              <a:gd name="connsiteY4" fmla="*/ 19050 h 667122"/>
              <a:gd name="connsiteX0" fmla="*/ 0 w 2109851"/>
              <a:gd name="connsiteY0" fmla="*/ 0 h 648072"/>
              <a:gd name="connsiteX1" fmla="*/ 2109851 w 2109851"/>
              <a:gd name="connsiteY1" fmla="*/ 0 h 648072"/>
              <a:gd name="connsiteX2" fmla="*/ 2106808 w 2109851"/>
              <a:gd name="connsiteY2" fmla="*/ 648072 h 648072"/>
              <a:gd name="connsiteX3" fmla="*/ 0 w 2109851"/>
              <a:gd name="connsiteY3" fmla="*/ 648072 h 648072"/>
              <a:gd name="connsiteX4" fmla="*/ 0 w 2109851"/>
              <a:gd name="connsiteY4" fmla="*/ 0 h 648072"/>
              <a:gd name="connsiteX0" fmla="*/ 22885 w 2109851"/>
              <a:gd name="connsiteY0" fmla="*/ 0 h 657597"/>
              <a:gd name="connsiteX1" fmla="*/ 2109851 w 2109851"/>
              <a:gd name="connsiteY1" fmla="*/ 9525 h 657597"/>
              <a:gd name="connsiteX2" fmla="*/ 2106808 w 2109851"/>
              <a:gd name="connsiteY2" fmla="*/ 657597 h 657597"/>
              <a:gd name="connsiteX3" fmla="*/ 0 w 2109851"/>
              <a:gd name="connsiteY3" fmla="*/ 657597 h 657597"/>
              <a:gd name="connsiteX4" fmla="*/ 22885 w 2109851"/>
              <a:gd name="connsiteY4" fmla="*/ 0 h 657597"/>
              <a:gd name="connsiteX0" fmla="*/ 84674 w 2171640"/>
              <a:gd name="connsiteY0" fmla="*/ 0 h 657597"/>
              <a:gd name="connsiteX1" fmla="*/ 2171640 w 2171640"/>
              <a:gd name="connsiteY1" fmla="*/ 9525 h 657597"/>
              <a:gd name="connsiteX2" fmla="*/ 2168597 w 2171640"/>
              <a:gd name="connsiteY2" fmla="*/ 657597 h 657597"/>
              <a:gd name="connsiteX3" fmla="*/ 0 w 2171640"/>
              <a:gd name="connsiteY3" fmla="*/ 657597 h 657597"/>
              <a:gd name="connsiteX4" fmla="*/ 84674 w 2171640"/>
              <a:gd name="connsiteY4" fmla="*/ 0 h 65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40" h="657597">
                <a:moveTo>
                  <a:pt x="84674" y="0"/>
                </a:moveTo>
                <a:lnTo>
                  <a:pt x="2171640" y="9525"/>
                </a:lnTo>
                <a:cubicBezTo>
                  <a:pt x="2170626" y="225549"/>
                  <a:pt x="2169611" y="441573"/>
                  <a:pt x="2168597" y="657597"/>
                </a:cubicBezTo>
                <a:lnTo>
                  <a:pt x="0" y="657597"/>
                </a:lnTo>
                <a:lnTo>
                  <a:pt x="84674" y="0"/>
                </a:lnTo>
                <a:close/>
              </a:path>
            </a:pathLst>
          </a:cu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Member Center </a:t>
            </a:r>
            <a:r>
              <a:rPr lang="en-US" altLang="zh-CN" sz="3200" dirty="0" smtClean="0"/>
              <a:t>Function Wechat</a:t>
            </a:r>
            <a:endParaRPr lang="zh-CN" altLang="en-US" sz="3200" dirty="0"/>
          </a:p>
        </p:txBody>
      </p:sp>
      <p:sp>
        <p:nvSpPr>
          <p:cNvPr id="8" name="文本占位符 7"/>
          <p:cNvSpPr txBox="1">
            <a:spLocks/>
          </p:cNvSpPr>
          <p:nvPr/>
        </p:nvSpPr>
        <p:spPr>
          <a:xfrm>
            <a:off x="3495046" y="2603097"/>
            <a:ext cx="8188603" cy="53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b="1" smtClean="0">
                <a:solidFill>
                  <a:schemeClr val="bg1"/>
                </a:solidFill>
              </a:rPr>
              <a:t>    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9" name="矩形 1"/>
          <p:cNvSpPr/>
          <p:nvPr/>
        </p:nvSpPr>
        <p:spPr>
          <a:xfrm>
            <a:off x="3495045" y="3429001"/>
            <a:ext cx="7254816" cy="531725"/>
          </a:xfrm>
          <a:custGeom>
            <a:avLst/>
            <a:gdLst>
              <a:gd name="connsiteX0" fmla="*/ 0 w 1631504"/>
              <a:gd name="connsiteY0" fmla="*/ 0 h 648072"/>
              <a:gd name="connsiteX1" fmla="*/ 1631504 w 1631504"/>
              <a:gd name="connsiteY1" fmla="*/ 0 h 648072"/>
              <a:gd name="connsiteX2" fmla="*/ 1631504 w 1631504"/>
              <a:gd name="connsiteY2" fmla="*/ 648072 h 648072"/>
              <a:gd name="connsiteX3" fmla="*/ 0 w 1631504"/>
              <a:gd name="connsiteY3" fmla="*/ 648072 h 648072"/>
              <a:gd name="connsiteX4" fmla="*/ 0 w 1631504"/>
              <a:gd name="connsiteY4" fmla="*/ 0 h 648072"/>
              <a:gd name="connsiteX0" fmla="*/ 0 w 2041079"/>
              <a:gd name="connsiteY0" fmla="*/ 0 h 657597"/>
              <a:gd name="connsiteX1" fmla="*/ 1631504 w 2041079"/>
              <a:gd name="connsiteY1" fmla="*/ 0 h 657597"/>
              <a:gd name="connsiteX2" fmla="*/ 2041079 w 2041079"/>
              <a:gd name="connsiteY2" fmla="*/ 657597 h 657597"/>
              <a:gd name="connsiteX3" fmla="*/ 0 w 2041079"/>
              <a:gd name="connsiteY3" fmla="*/ 648072 h 657597"/>
              <a:gd name="connsiteX4" fmla="*/ 0 w 2041079"/>
              <a:gd name="connsiteY4" fmla="*/ 0 h 657597"/>
              <a:gd name="connsiteX0" fmla="*/ 0 w 2098409"/>
              <a:gd name="connsiteY0" fmla="*/ 19050 h 676647"/>
              <a:gd name="connsiteX1" fmla="*/ 2098409 w 2098409"/>
              <a:gd name="connsiteY1" fmla="*/ 0 h 676647"/>
              <a:gd name="connsiteX2" fmla="*/ 2041079 w 2098409"/>
              <a:gd name="connsiteY2" fmla="*/ 676647 h 676647"/>
              <a:gd name="connsiteX3" fmla="*/ 0 w 2098409"/>
              <a:gd name="connsiteY3" fmla="*/ 667122 h 676647"/>
              <a:gd name="connsiteX4" fmla="*/ 0 w 2098409"/>
              <a:gd name="connsiteY4" fmla="*/ 19050 h 676647"/>
              <a:gd name="connsiteX0" fmla="*/ 0 w 2106808"/>
              <a:gd name="connsiteY0" fmla="*/ 19050 h 667122"/>
              <a:gd name="connsiteX1" fmla="*/ 2098409 w 2106808"/>
              <a:gd name="connsiteY1" fmla="*/ 0 h 667122"/>
              <a:gd name="connsiteX2" fmla="*/ 2106808 w 2106808"/>
              <a:gd name="connsiteY2" fmla="*/ 667122 h 667122"/>
              <a:gd name="connsiteX3" fmla="*/ 0 w 2106808"/>
              <a:gd name="connsiteY3" fmla="*/ 667122 h 667122"/>
              <a:gd name="connsiteX4" fmla="*/ 0 w 2106808"/>
              <a:gd name="connsiteY4" fmla="*/ 19050 h 667122"/>
              <a:gd name="connsiteX0" fmla="*/ 0 w 2109851"/>
              <a:gd name="connsiteY0" fmla="*/ 0 h 648072"/>
              <a:gd name="connsiteX1" fmla="*/ 2109851 w 2109851"/>
              <a:gd name="connsiteY1" fmla="*/ 0 h 648072"/>
              <a:gd name="connsiteX2" fmla="*/ 2106808 w 2109851"/>
              <a:gd name="connsiteY2" fmla="*/ 648072 h 648072"/>
              <a:gd name="connsiteX3" fmla="*/ 0 w 2109851"/>
              <a:gd name="connsiteY3" fmla="*/ 648072 h 648072"/>
              <a:gd name="connsiteX4" fmla="*/ 0 w 2109851"/>
              <a:gd name="connsiteY4" fmla="*/ 0 h 648072"/>
              <a:gd name="connsiteX0" fmla="*/ 22885 w 2109851"/>
              <a:gd name="connsiteY0" fmla="*/ 0 h 657597"/>
              <a:gd name="connsiteX1" fmla="*/ 2109851 w 2109851"/>
              <a:gd name="connsiteY1" fmla="*/ 9525 h 657597"/>
              <a:gd name="connsiteX2" fmla="*/ 2106808 w 2109851"/>
              <a:gd name="connsiteY2" fmla="*/ 657597 h 657597"/>
              <a:gd name="connsiteX3" fmla="*/ 0 w 2109851"/>
              <a:gd name="connsiteY3" fmla="*/ 657597 h 657597"/>
              <a:gd name="connsiteX4" fmla="*/ 22885 w 2109851"/>
              <a:gd name="connsiteY4" fmla="*/ 0 h 657597"/>
              <a:gd name="connsiteX0" fmla="*/ 84674 w 2171640"/>
              <a:gd name="connsiteY0" fmla="*/ 0 h 657597"/>
              <a:gd name="connsiteX1" fmla="*/ 2171640 w 2171640"/>
              <a:gd name="connsiteY1" fmla="*/ 9525 h 657597"/>
              <a:gd name="connsiteX2" fmla="*/ 2168597 w 2171640"/>
              <a:gd name="connsiteY2" fmla="*/ 657597 h 657597"/>
              <a:gd name="connsiteX3" fmla="*/ 0 w 2171640"/>
              <a:gd name="connsiteY3" fmla="*/ 657597 h 657597"/>
              <a:gd name="connsiteX4" fmla="*/ 84674 w 2171640"/>
              <a:gd name="connsiteY4" fmla="*/ 0 h 657597"/>
              <a:gd name="connsiteX0" fmla="*/ 84674 w 2171640"/>
              <a:gd name="connsiteY0" fmla="*/ 0 h 657597"/>
              <a:gd name="connsiteX1" fmla="*/ 2171640 w 2171640"/>
              <a:gd name="connsiteY1" fmla="*/ 9525 h 657597"/>
              <a:gd name="connsiteX2" fmla="*/ 2096756 w 2171640"/>
              <a:gd name="connsiteY2" fmla="*/ 645401 h 657597"/>
              <a:gd name="connsiteX3" fmla="*/ 0 w 2171640"/>
              <a:gd name="connsiteY3" fmla="*/ 657597 h 657597"/>
              <a:gd name="connsiteX4" fmla="*/ 84674 w 2171640"/>
              <a:gd name="connsiteY4" fmla="*/ 0 h 657597"/>
              <a:gd name="connsiteX0" fmla="*/ 84674 w 2171640"/>
              <a:gd name="connsiteY0" fmla="*/ 0 h 657597"/>
              <a:gd name="connsiteX1" fmla="*/ 2171640 w 2171640"/>
              <a:gd name="connsiteY1" fmla="*/ 9525 h 657597"/>
              <a:gd name="connsiteX2" fmla="*/ 2040593 w 2171640"/>
              <a:gd name="connsiteY2" fmla="*/ 645401 h 657597"/>
              <a:gd name="connsiteX3" fmla="*/ 0 w 2171640"/>
              <a:gd name="connsiteY3" fmla="*/ 657597 h 657597"/>
              <a:gd name="connsiteX4" fmla="*/ 84674 w 2171640"/>
              <a:gd name="connsiteY4" fmla="*/ 0 h 657597"/>
              <a:gd name="connsiteX0" fmla="*/ 84674 w 2171640"/>
              <a:gd name="connsiteY0" fmla="*/ 0 h 657597"/>
              <a:gd name="connsiteX1" fmla="*/ 2171640 w 2171640"/>
              <a:gd name="connsiteY1" fmla="*/ 9525 h 657597"/>
              <a:gd name="connsiteX2" fmla="*/ 2059314 w 2171640"/>
              <a:gd name="connsiteY2" fmla="*/ 645401 h 657597"/>
              <a:gd name="connsiteX3" fmla="*/ 0 w 2171640"/>
              <a:gd name="connsiteY3" fmla="*/ 657597 h 657597"/>
              <a:gd name="connsiteX4" fmla="*/ 84674 w 2171640"/>
              <a:gd name="connsiteY4" fmla="*/ 0 h 657597"/>
              <a:gd name="connsiteX0" fmla="*/ 84674 w 2171640"/>
              <a:gd name="connsiteY0" fmla="*/ 0 h 657597"/>
              <a:gd name="connsiteX1" fmla="*/ 2171640 w 2171640"/>
              <a:gd name="connsiteY1" fmla="*/ 9525 h 657597"/>
              <a:gd name="connsiteX2" fmla="*/ 2096756 w 2171640"/>
              <a:gd name="connsiteY2" fmla="*/ 645401 h 657597"/>
              <a:gd name="connsiteX3" fmla="*/ 0 w 2171640"/>
              <a:gd name="connsiteY3" fmla="*/ 657597 h 657597"/>
              <a:gd name="connsiteX4" fmla="*/ 84674 w 2171640"/>
              <a:gd name="connsiteY4" fmla="*/ 0 h 657597"/>
              <a:gd name="connsiteX0" fmla="*/ 84674 w 2190361"/>
              <a:gd name="connsiteY0" fmla="*/ 0 h 657597"/>
              <a:gd name="connsiteX1" fmla="*/ 2190361 w 2190361"/>
              <a:gd name="connsiteY1" fmla="*/ 0 h 657597"/>
              <a:gd name="connsiteX2" fmla="*/ 2096756 w 2190361"/>
              <a:gd name="connsiteY2" fmla="*/ 645401 h 657597"/>
              <a:gd name="connsiteX3" fmla="*/ 0 w 2190361"/>
              <a:gd name="connsiteY3" fmla="*/ 657597 h 657597"/>
              <a:gd name="connsiteX4" fmla="*/ 84674 w 2190361"/>
              <a:gd name="connsiteY4" fmla="*/ 0 h 657597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68633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096756 w 2223707"/>
              <a:gd name="connsiteY2" fmla="*/ 645401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  <a:gd name="connsiteX0" fmla="*/ 84674 w 2223707"/>
              <a:gd name="connsiteY0" fmla="*/ 23232 h 680829"/>
              <a:gd name="connsiteX1" fmla="*/ 2190361 w 2223707"/>
              <a:gd name="connsiteY1" fmla="*/ 23232 h 680829"/>
              <a:gd name="connsiteX2" fmla="*/ 2115477 w 2223707"/>
              <a:gd name="connsiteY2" fmla="*/ 645401 h 680829"/>
              <a:gd name="connsiteX3" fmla="*/ 0 w 2223707"/>
              <a:gd name="connsiteY3" fmla="*/ 680829 h 680829"/>
              <a:gd name="connsiteX4" fmla="*/ 84674 w 2223707"/>
              <a:gd name="connsiteY4" fmla="*/ 23232 h 68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707" h="680829">
                <a:moveTo>
                  <a:pt x="84674" y="23232"/>
                </a:moveTo>
                <a:lnTo>
                  <a:pt x="2190361" y="23232"/>
                </a:lnTo>
                <a:cubicBezTo>
                  <a:pt x="2223707" y="0"/>
                  <a:pt x="2152399" y="376206"/>
                  <a:pt x="2115477" y="645401"/>
                </a:cubicBezTo>
                <a:lnTo>
                  <a:pt x="0" y="680829"/>
                </a:lnTo>
                <a:lnTo>
                  <a:pt x="84674" y="23232"/>
                </a:lnTo>
                <a:close/>
              </a:path>
            </a:pathLst>
          </a:custGeom>
          <a:solidFill>
            <a:srgbClr val="DA2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/>
            <a:r>
              <a:rPr lang="en-US" altLang="zh-CN" b="1" dirty="0" smtClean="0">
                <a:solidFill>
                  <a:schemeClr val="bg1"/>
                </a:solidFill>
              </a:rPr>
              <a:t>                                                               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September 2016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7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42119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GWP Redemption Flow – enough points</a:t>
            </a:r>
            <a:endParaRPr lang="zh-CN" altLang="en-US" sz="3200" b="1" dirty="0"/>
          </a:p>
        </p:txBody>
      </p:sp>
      <p:sp>
        <p:nvSpPr>
          <p:cNvPr id="33" name="虚尾箭头 32"/>
          <p:cNvSpPr/>
          <p:nvPr/>
        </p:nvSpPr>
        <p:spPr>
          <a:xfrm>
            <a:off x="3785784" y="3637220"/>
            <a:ext cx="609600" cy="6096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7" name="虚尾箭头 36"/>
          <p:cNvSpPr/>
          <p:nvPr/>
        </p:nvSpPr>
        <p:spPr>
          <a:xfrm>
            <a:off x="7814583" y="3602471"/>
            <a:ext cx="609600" cy="6096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841967" y="3218120"/>
            <a:ext cx="2002700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9.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兑换成功！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确定</a:t>
            </a:r>
            <a:endParaRPr lang="en-US" altLang="zh-CN" sz="1400" dirty="0" smtClean="0">
              <a:solidFill>
                <a:schemeClr val="tx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7" y="1562451"/>
            <a:ext cx="3180337" cy="511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92" y="1562451"/>
            <a:ext cx="3180337" cy="5113982"/>
          </a:xfrm>
          <a:prstGeom prst="rect">
            <a:avLst/>
          </a:prstGeom>
        </p:spPr>
      </p:pic>
      <p:pic>
        <p:nvPicPr>
          <p:cNvPr id="43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5895468" y="5611685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1891270" y="5453347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42119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Coupon Redemption Flow – enough points</a:t>
            </a:r>
            <a:endParaRPr lang="zh-CN" altLang="en-US" sz="3200" b="1" dirty="0"/>
          </a:p>
        </p:txBody>
      </p:sp>
      <p:sp>
        <p:nvSpPr>
          <p:cNvPr id="54" name="虚尾箭头 53"/>
          <p:cNvSpPr/>
          <p:nvPr/>
        </p:nvSpPr>
        <p:spPr>
          <a:xfrm>
            <a:off x="4556919" y="3554068"/>
            <a:ext cx="609600" cy="6096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26094" y="3200400"/>
            <a:ext cx="2002700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10.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兑换成功！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请前往会员中心查看。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确定</a:t>
            </a:r>
            <a:endParaRPr lang="en-US" altLang="zh-CN" sz="1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1447800"/>
            <a:ext cx="3180337" cy="5113982"/>
          </a:xfrm>
          <a:prstGeom prst="rect">
            <a:avLst/>
          </a:prstGeom>
        </p:spPr>
      </p:pic>
      <p:pic>
        <p:nvPicPr>
          <p:cNvPr id="11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390267" y="5377148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4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42119" y="381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Gifts/Coupon Redemption Flow – insufficient points</a:t>
            </a:r>
            <a:endParaRPr lang="zh-CN" altLang="en-US" sz="3200" b="1" dirty="0"/>
          </a:p>
        </p:txBody>
      </p:sp>
      <p:sp>
        <p:nvSpPr>
          <p:cNvPr id="37" name="虚尾箭头 36"/>
          <p:cNvSpPr/>
          <p:nvPr/>
        </p:nvSpPr>
        <p:spPr>
          <a:xfrm>
            <a:off x="4556919" y="3429000"/>
            <a:ext cx="609600" cy="6096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18919" y="3200400"/>
            <a:ext cx="2438400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8.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对不起，您的积分余额不足。消费与参加活动都可以获得积分哦</a:t>
            </a:r>
            <a:r>
              <a:rPr lang="en-US" altLang="zh-CN" sz="1400" dirty="0" smtClean="0">
                <a:solidFill>
                  <a:schemeClr val="tx1"/>
                </a:solidFill>
              </a:rPr>
              <a:t>~</a:t>
            </a: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返回</a:t>
            </a:r>
          </a:p>
        </p:txBody>
      </p:sp>
      <p:cxnSp>
        <p:nvCxnSpPr>
          <p:cNvPr id="41" name="肘形连接符 40"/>
          <p:cNvCxnSpPr>
            <a:stCxn id="39" idx="0"/>
          </p:cNvCxnSpPr>
          <p:nvPr/>
        </p:nvCxnSpPr>
        <p:spPr>
          <a:xfrm rot="16200000" flipV="1">
            <a:off x="4684377" y="1346657"/>
            <a:ext cx="910999" cy="2796487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6352667" y="4186385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5" y="1176809"/>
            <a:ext cx="3180337" cy="5113982"/>
          </a:xfrm>
          <a:prstGeom prst="rect">
            <a:avLst/>
          </a:prstGeom>
        </p:spPr>
      </p:pic>
      <p:pic>
        <p:nvPicPr>
          <p:cNvPr id="13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1856867" y="5072349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41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429813" y="936051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虚尾箭头 3"/>
          <p:cNvSpPr/>
          <p:nvPr/>
        </p:nvSpPr>
        <p:spPr>
          <a:xfrm>
            <a:off x="5278399" y="3625186"/>
            <a:ext cx="1407669" cy="6096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10" name="Picture 2" descr="C:\Users\suna010\Desktop\图片1.png"/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6686068" y="889463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442119" y="381000"/>
            <a:ext cx="483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Points Changing History</a:t>
            </a:r>
            <a:endParaRPr lang="zh-CN" altLang="en-US" sz="3200" b="1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46" y="2167762"/>
            <a:ext cx="2829845" cy="4550391"/>
          </a:xfrm>
          <a:prstGeom prst="rect">
            <a:avLst/>
          </a:prstGeom>
        </p:spPr>
      </p:pic>
      <p:pic>
        <p:nvPicPr>
          <p:cNvPr id="6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727634" y="2341135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58" y="2167762"/>
            <a:ext cx="2843384" cy="4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03" y="381000"/>
            <a:ext cx="3181350" cy="6524625"/>
          </a:xfrm>
          <a:prstGeom prst="rect">
            <a:avLst/>
          </a:prstGeom>
        </p:spPr>
      </p:pic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429813" y="936051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83" y="2214855"/>
            <a:ext cx="2934332" cy="4769269"/>
          </a:xfrm>
          <a:prstGeom prst="rect">
            <a:avLst/>
          </a:prstGeom>
        </p:spPr>
      </p:pic>
      <p:pic>
        <p:nvPicPr>
          <p:cNvPr id="8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3183328" y="3698477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虚尾箭头 15"/>
          <p:cNvSpPr/>
          <p:nvPr/>
        </p:nvSpPr>
        <p:spPr>
          <a:xfrm>
            <a:off x="4944706" y="3541036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Member Profile</a:t>
            </a:r>
            <a:endParaRPr lang="zh-CN" altLang="en-US" sz="3200" b="1" dirty="0"/>
          </a:p>
        </p:txBody>
      </p:sp>
      <p:pic>
        <p:nvPicPr>
          <p:cNvPr id="22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6505067" y="5941146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虚尾箭头 22"/>
          <p:cNvSpPr/>
          <p:nvPr/>
        </p:nvSpPr>
        <p:spPr>
          <a:xfrm>
            <a:off x="9132240" y="3521101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14719" y="3200400"/>
            <a:ext cx="1868334" cy="1409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5.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框提示：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会员信息修改成功！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62202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6" y="189315"/>
            <a:ext cx="3181350" cy="6524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119" y="3810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Supplementary Profile</a:t>
            </a:r>
            <a:endParaRPr lang="zh-CN" altLang="en-US" sz="3200" b="1" dirty="0"/>
          </a:p>
        </p:txBody>
      </p:sp>
      <p:sp>
        <p:nvSpPr>
          <p:cNvPr id="11" name="虚尾箭头 10"/>
          <p:cNvSpPr/>
          <p:nvPr/>
        </p:nvSpPr>
        <p:spPr>
          <a:xfrm>
            <a:off x="9076245" y="6094252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虚尾箭头 11"/>
          <p:cNvSpPr/>
          <p:nvPr/>
        </p:nvSpPr>
        <p:spPr>
          <a:xfrm>
            <a:off x="4150540" y="3693435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031049" y="5605316"/>
            <a:ext cx="2130789" cy="1409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6.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框提示：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感谢支持</a:t>
            </a:r>
            <a:r>
              <a:rPr lang="zh-CN" altLang="en-US" sz="1400" dirty="0" smtClean="0">
                <a:solidFill>
                  <a:schemeClr val="tx1"/>
                </a:solidFill>
              </a:rPr>
              <a:t>！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您已获得</a:t>
            </a:r>
            <a:r>
              <a:rPr lang="en-US" altLang="zh-CN" sz="1400" dirty="0" smtClean="0">
                <a:solidFill>
                  <a:schemeClr val="tx1"/>
                </a:solidFill>
              </a:rPr>
              <a:t>20</a:t>
            </a:r>
            <a:r>
              <a:rPr lang="zh-CN" altLang="en-US" sz="1400" dirty="0" smtClean="0">
                <a:solidFill>
                  <a:schemeClr val="tx1"/>
                </a:solidFill>
              </a:rPr>
              <a:t>元优惠券，请至会员中心查看。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确定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44" y="-79848"/>
            <a:ext cx="3251264" cy="6858000"/>
          </a:xfrm>
          <a:prstGeom prst="rect">
            <a:avLst/>
          </a:prstGeom>
        </p:spPr>
      </p:pic>
      <p:pic>
        <p:nvPicPr>
          <p:cNvPr id="18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948259" y="5815022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6733666" y="6011785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9" y="-609600"/>
            <a:ext cx="2745512" cy="579120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V="1">
            <a:off x="7681119" y="3581400"/>
            <a:ext cx="1395126" cy="1600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5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025317" y="809927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87" y="2088731"/>
            <a:ext cx="2934332" cy="4769269"/>
          </a:xfrm>
          <a:prstGeom prst="rect">
            <a:avLst/>
          </a:prstGeom>
        </p:spPr>
      </p:pic>
      <p:pic>
        <p:nvPicPr>
          <p:cNvPr id="5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3501611" y="3430387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Coupon</a:t>
            </a:r>
            <a:endParaRPr lang="zh-CN" altLang="en-US" sz="3200" b="1" dirty="0"/>
          </a:p>
        </p:txBody>
      </p:sp>
      <p:sp>
        <p:nvSpPr>
          <p:cNvPr id="7" name="右箭头 6"/>
          <p:cNvSpPr/>
          <p:nvPr/>
        </p:nvSpPr>
        <p:spPr>
          <a:xfrm>
            <a:off x="5471319" y="3657600"/>
            <a:ext cx="838200" cy="91440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19" y="1524000"/>
            <a:ext cx="3079110" cy="49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-91281" y="897578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" y="2130717"/>
            <a:ext cx="2887989" cy="4693945"/>
          </a:xfrm>
          <a:prstGeom prst="rect">
            <a:avLst/>
          </a:prstGeom>
        </p:spPr>
      </p:pic>
      <p:sp>
        <p:nvSpPr>
          <p:cNvPr id="8" name="虚尾箭头 7"/>
          <p:cNvSpPr/>
          <p:nvPr/>
        </p:nvSpPr>
        <p:spPr>
          <a:xfrm>
            <a:off x="6521981" y="3568171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03" y="2149881"/>
            <a:ext cx="2490958" cy="4005460"/>
          </a:xfrm>
          <a:prstGeom prst="rect">
            <a:avLst/>
          </a:prstGeom>
        </p:spPr>
      </p:pic>
      <p:pic>
        <p:nvPicPr>
          <p:cNvPr id="10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4880286" y="5289206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虚尾箭头 10"/>
          <p:cNvSpPr/>
          <p:nvPr/>
        </p:nvSpPr>
        <p:spPr>
          <a:xfrm>
            <a:off x="3277543" y="3605552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3387" y="3187171"/>
            <a:ext cx="2002700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7.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绑定成功！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确定</a:t>
            </a:r>
            <a:endParaRPr lang="en-US" altLang="zh-CN" sz="1400" dirty="0" smtClean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2119" y="381000"/>
            <a:ext cx="483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TM Account Binding</a:t>
            </a:r>
            <a:endParaRPr lang="zh-CN" altLang="en-US" sz="3200" b="1" dirty="0"/>
          </a:p>
        </p:txBody>
      </p:sp>
      <p:sp>
        <p:nvSpPr>
          <p:cNvPr id="16" name="虚尾箭头 15"/>
          <p:cNvSpPr/>
          <p:nvPr/>
        </p:nvSpPr>
        <p:spPr>
          <a:xfrm>
            <a:off x="9257911" y="3568171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32" y="1828800"/>
            <a:ext cx="2887671" cy="4643376"/>
          </a:xfrm>
          <a:prstGeom prst="rect">
            <a:avLst/>
          </a:prstGeom>
        </p:spPr>
      </p:pic>
      <p:pic>
        <p:nvPicPr>
          <p:cNvPr id="21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618927" y="4269836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9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2036468" y="966758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45" y="2197703"/>
            <a:ext cx="2887989" cy="4693945"/>
          </a:xfrm>
          <a:prstGeom prst="rect">
            <a:avLst/>
          </a:prstGeom>
        </p:spPr>
      </p:pic>
      <p:sp>
        <p:nvSpPr>
          <p:cNvPr id="16" name="虚尾箭头 15"/>
          <p:cNvSpPr/>
          <p:nvPr/>
        </p:nvSpPr>
        <p:spPr>
          <a:xfrm>
            <a:off x="5555740" y="3464836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Membership Barcode</a:t>
            </a:r>
            <a:endParaRPr lang="zh-CN" altLang="en-US" sz="3200" b="1" dirty="0"/>
          </a:p>
        </p:txBody>
      </p:sp>
      <p:pic>
        <p:nvPicPr>
          <p:cNvPr id="8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3685666" y="4559328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13" y="1613436"/>
            <a:ext cx="3116495" cy="50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7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975519" y="966758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虚尾箭头 2"/>
          <p:cNvSpPr/>
          <p:nvPr/>
        </p:nvSpPr>
        <p:spPr>
          <a:xfrm>
            <a:off x="4344343" y="3674732"/>
            <a:ext cx="602778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119" y="381000"/>
            <a:ext cx="483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Order History</a:t>
            </a:r>
            <a:endParaRPr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12" y="2183105"/>
            <a:ext cx="2887989" cy="4693945"/>
          </a:xfrm>
          <a:prstGeom prst="rect">
            <a:avLst/>
          </a:prstGeom>
        </p:spPr>
      </p:pic>
      <p:pic>
        <p:nvPicPr>
          <p:cNvPr id="5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3602754" y="4310347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19" y="1354468"/>
            <a:ext cx="3424420" cy="55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7319" y="1121141"/>
            <a:ext cx="1291984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ysClr val="windowText" lastClr="000000"/>
                </a:solidFill>
              </a:rPr>
              <a:t>Loading Page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" name="流程图: 决策 2"/>
          <p:cNvSpPr/>
          <p:nvPr/>
        </p:nvSpPr>
        <p:spPr>
          <a:xfrm>
            <a:off x="1830470" y="1073516"/>
            <a:ext cx="1115804" cy="476250"/>
          </a:xfrm>
          <a:prstGeom prst="flowChartDecis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</a:rPr>
              <a:t>Registered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6688" y="1121141"/>
            <a:ext cx="1174531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ysClr val="windowText" lastClr="000000"/>
                </a:solidFill>
              </a:rPr>
              <a:t>Registration Page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38272" y="1142039"/>
            <a:ext cx="1174531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Welcome Page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6863217" y="1096654"/>
            <a:ext cx="1115804" cy="476250"/>
          </a:xfrm>
          <a:prstGeom prst="flowChartDecis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/>
                </a:solidFill>
              </a:rPr>
              <a:t>Complete info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24927" y="1977396"/>
            <a:ext cx="1526890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Member Centre Homepage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61501" y="2053859"/>
            <a:ext cx="1562100" cy="412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Personal Info Completeness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6688" y="3500978"/>
            <a:ext cx="1585616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TM Binding Page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94686" y="4262978"/>
            <a:ext cx="1585616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Member Profile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2378" y="4957046"/>
            <a:ext cx="1057077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Coupon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20035" y="2775128"/>
            <a:ext cx="1174531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Points and Redemption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90915" y="295641"/>
            <a:ext cx="1409437" cy="5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Terms and Conditions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058339" y="1966871"/>
            <a:ext cx="1409437" cy="603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Survey Greeting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083953" y="295641"/>
            <a:ext cx="1483864" cy="50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Verification error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92376" y="5697437"/>
            <a:ext cx="1321347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Order History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70397" y="2986112"/>
            <a:ext cx="1329197" cy="440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GWP/Coupon Detail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55010" y="2421896"/>
            <a:ext cx="2248022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Points Changing History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218913" y="4565129"/>
            <a:ext cx="1107413" cy="5696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Order Fulfillment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823601" y="5528688"/>
            <a:ext cx="1587259" cy="5668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Redemption Success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>
            <a:stCxn id="2" idx="3"/>
            <a:endCxn id="3" idx="1"/>
          </p:cNvCxnSpPr>
          <p:nvPr/>
        </p:nvCxnSpPr>
        <p:spPr>
          <a:xfrm>
            <a:off x="1429303" y="1311641"/>
            <a:ext cx="4011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" idx="3"/>
            <a:endCxn id="4" idx="1"/>
          </p:cNvCxnSpPr>
          <p:nvPr/>
        </p:nvCxnSpPr>
        <p:spPr>
          <a:xfrm>
            <a:off x="2946274" y="1311641"/>
            <a:ext cx="55041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4" idx="3"/>
            <a:endCxn id="5" idx="1"/>
          </p:cNvCxnSpPr>
          <p:nvPr/>
        </p:nvCxnSpPr>
        <p:spPr>
          <a:xfrm>
            <a:off x="4671219" y="1311641"/>
            <a:ext cx="467053" cy="208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3"/>
            <a:endCxn id="6" idx="1"/>
          </p:cNvCxnSpPr>
          <p:nvPr/>
        </p:nvCxnSpPr>
        <p:spPr>
          <a:xfrm>
            <a:off x="6312803" y="1332539"/>
            <a:ext cx="550414" cy="2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8" idx="3"/>
            <a:endCxn id="14" idx="2"/>
          </p:cNvCxnSpPr>
          <p:nvPr/>
        </p:nvCxnSpPr>
        <p:spPr>
          <a:xfrm>
            <a:off x="10823601" y="2260234"/>
            <a:ext cx="234738" cy="8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7" idx="3"/>
            <a:endCxn id="8" idx="1"/>
          </p:cNvCxnSpPr>
          <p:nvPr/>
        </p:nvCxnSpPr>
        <p:spPr>
          <a:xfrm>
            <a:off x="3151817" y="2199646"/>
            <a:ext cx="6109684" cy="605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7" idx="3"/>
            <a:endCxn id="12" idx="1"/>
          </p:cNvCxnSpPr>
          <p:nvPr/>
        </p:nvCxnSpPr>
        <p:spPr>
          <a:xfrm>
            <a:off x="3151817" y="2199646"/>
            <a:ext cx="368218" cy="765982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7" idx="3"/>
            <a:endCxn id="9" idx="1"/>
          </p:cNvCxnSpPr>
          <p:nvPr/>
        </p:nvCxnSpPr>
        <p:spPr>
          <a:xfrm>
            <a:off x="3151817" y="2199646"/>
            <a:ext cx="344871" cy="152358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7" idx="3"/>
            <a:endCxn id="10" idx="1"/>
          </p:cNvCxnSpPr>
          <p:nvPr/>
        </p:nvCxnSpPr>
        <p:spPr>
          <a:xfrm>
            <a:off x="3151817" y="2199646"/>
            <a:ext cx="342869" cy="2285582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7" idx="3"/>
            <a:endCxn id="11" idx="1"/>
          </p:cNvCxnSpPr>
          <p:nvPr/>
        </p:nvCxnSpPr>
        <p:spPr>
          <a:xfrm>
            <a:off x="3151817" y="2199646"/>
            <a:ext cx="340561" cy="297965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7" idx="3"/>
            <a:endCxn id="17" idx="1"/>
          </p:cNvCxnSpPr>
          <p:nvPr/>
        </p:nvCxnSpPr>
        <p:spPr>
          <a:xfrm>
            <a:off x="3151817" y="2199646"/>
            <a:ext cx="340559" cy="3688291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22" idx="2"/>
          </p:cNvCxnSpPr>
          <p:nvPr/>
        </p:nvCxnSpPr>
        <p:spPr>
          <a:xfrm flipH="1">
            <a:off x="11772619" y="5134754"/>
            <a:ext cx="1" cy="3939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图: 决策 80"/>
          <p:cNvSpPr/>
          <p:nvPr/>
        </p:nvSpPr>
        <p:spPr>
          <a:xfrm>
            <a:off x="10463950" y="2944507"/>
            <a:ext cx="1270964" cy="523277"/>
          </a:xfrm>
          <a:prstGeom prst="flowChartDecis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Enough Points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84" name="直接箭头连接符 83"/>
          <p:cNvCxnSpPr/>
          <p:nvPr/>
        </p:nvCxnSpPr>
        <p:spPr>
          <a:xfrm>
            <a:off x="10267746" y="3206145"/>
            <a:ext cx="264369" cy="129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连接符 90"/>
          <p:cNvCxnSpPr>
            <a:stCxn id="4" idx="0"/>
            <a:endCxn id="13" idx="4"/>
          </p:cNvCxnSpPr>
          <p:nvPr/>
        </p:nvCxnSpPr>
        <p:spPr>
          <a:xfrm rot="16200000" flipV="1">
            <a:off x="3531044" y="568231"/>
            <a:ext cx="317500" cy="78832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4" idx="0"/>
            <a:endCxn id="15" idx="4"/>
          </p:cNvCxnSpPr>
          <p:nvPr/>
        </p:nvCxnSpPr>
        <p:spPr>
          <a:xfrm rot="5400000" flipH="1" flipV="1">
            <a:off x="4296169" y="591426"/>
            <a:ext cx="317500" cy="741931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3" idx="2"/>
            <a:endCxn id="7" idx="0"/>
          </p:cNvCxnSpPr>
          <p:nvPr/>
        </p:nvCxnSpPr>
        <p:spPr>
          <a:xfrm>
            <a:off x="2388372" y="1549766"/>
            <a:ext cx="0" cy="4276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2404433" y="1557904"/>
            <a:ext cx="26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09" name="文本框 108"/>
          <p:cNvSpPr txBox="1"/>
          <p:nvPr/>
        </p:nvSpPr>
        <p:spPr>
          <a:xfrm>
            <a:off x="2898190" y="973295"/>
            <a:ext cx="26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cxnSp>
        <p:nvCxnSpPr>
          <p:cNvPr id="118" name="肘形连接符 117"/>
          <p:cNvCxnSpPr>
            <a:stCxn id="6" idx="2"/>
          </p:cNvCxnSpPr>
          <p:nvPr/>
        </p:nvCxnSpPr>
        <p:spPr>
          <a:xfrm rot="5400000">
            <a:off x="5033344" y="-310495"/>
            <a:ext cx="504377" cy="4271174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肘形连接符 119"/>
          <p:cNvCxnSpPr>
            <a:stCxn id="6" idx="3"/>
            <a:endCxn id="8" idx="0"/>
          </p:cNvCxnSpPr>
          <p:nvPr/>
        </p:nvCxnSpPr>
        <p:spPr>
          <a:xfrm>
            <a:off x="7979021" y="1334779"/>
            <a:ext cx="2063530" cy="719080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8519952" y="1031051"/>
            <a:ext cx="26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22" name="文本框 121"/>
          <p:cNvSpPr txBox="1"/>
          <p:nvPr/>
        </p:nvSpPr>
        <p:spPr>
          <a:xfrm>
            <a:off x="11860047" y="3103460"/>
            <a:ext cx="26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124" name="文本框 123"/>
          <p:cNvSpPr txBox="1"/>
          <p:nvPr/>
        </p:nvSpPr>
        <p:spPr>
          <a:xfrm>
            <a:off x="8144680" y="1723078"/>
            <a:ext cx="26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sp>
        <p:nvSpPr>
          <p:cNvPr id="131" name="流程图: 决策 130"/>
          <p:cNvSpPr/>
          <p:nvPr/>
        </p:nvSpPr>
        <p:spPr>
          <a:xfrm>
            <a:off x="184566" y="5608433"/>
            <a:ext cx="762000" cy="211037"/>
          </a:xfrm>
          <a:prstGeom prst="flowChartDecis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76662" y="55292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判断动作，无页面</a:t>
            </a:r>
            <a:endParaRPr lang="zh-CN" altLang="en-US" dirty="0"/>
          </a:p>
        </p:txBody>
      </p:sp>
      <p:sp>
        <p:nvSpPr>
          <p:cNvPr id="133" name="矩形 132"/>
          <p:cNvSpPr/>
          <p:nvPr/>
        </p:nvSpPr>
        <p:spPr>
          <a:xfrm>
            <a:off x="183691" y="6032456"/>
            <a:ext cx="762875" cy="2159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998310" y="59557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实际页面</a:t>
            </a:r>
            <a:endParaRPr lang="zh-CN" altLang="en-US" dirty="0"/>
          </a:p>
        </p:txBody>
      </p:sp>
      <p:sp>
        <p:nvSpPr>
          <p:cNvPr id="135" name="椭圆 134"/>
          <p:cNvSpPr/>
          <p:nvPr/>
        </p:nvSpPr>
        <p:spPr>
          <a:xfrm>
            <a:off x="183691" y="6477000"/>
            <a:ext cx="814619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1000421" y="6390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弹窗页面</a:t>
            </a:r>
            <a:endParaRPr lang="zh-CN" altLang="en-US" dirty="0"/>
          </a:p>
        </p:txBody>
      </p:sp>
      <p:sp>
        <p:nvSpPr>
          <p:cNvPr id="137" name="文本框 136"/>
          <p:cNvSpPr txBox="1"/>
          <p:nvPr/>
        </p:nvSpPr>
        <p:spPr>
          <a:xfrm>
            <a:off x="11114346" y="3643869"/>
            <a:ext cx="34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cxnSp>
        <p:nvCxnSpPr>
          <p:cNvPr id="28" name="直接箭头连接符 27"/>
          <p:cNvCxnSpPr>
            <a:stCxn id="18" idx="3"/>
            <a:endCxn id="155" idx="1"/>
          </p:cNvCxnSpPr>
          <p:nvPr/>
        </p:nvCxnSpPr>
        <p:spPr>
          <a:xfrm flipV="1">
            <a:off x="8199594" y="3188771"/>
            <a:ext cx="1157925" cy="17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>
            <a:off x="5423175" y="4183603"/>
            <a:ext cx="1668611" cy="6032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Edit Successfully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90" name="直接箭头连接符 89"/>
          <p:cNvCxnSpPr>
            <a:stCxn id="10" idx="3"/>
            <a:endCxn id="106" idx="2"/>
          </p:cNvCxnSpPr>
          <p:nvPr/>
        </p:nvCxnSpPr>
        <p:spPr>
          <a:xfrm>
            <a:off x="5080302" y="4485228"/>
            <a:ext cx="3428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stCxn id="81" idx="3"/>
            <a:endCxn id="22" idx="0"/>
          </p:cNvCxnSpPr>
          <p:nvPr/>
        </p:nvCxnSpPr>
        <p:spPr>
          <a:xfrm>
            <a:off x="11734914" y="3206146"/>
            <a:ext cx="37706" cy="1358983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椭圆 126"/>
          <p:cNvSpPr/>
          <p:nvPr/>
        </p:nvSpPr>
        <p:spPr>
          <a:xfrm>
            <a:off x="8519103" y="3828535"/>
            <a:ext cx="1393034" cy="6285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Failure Notice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29" name="肘形连接符 128"/>
          <p:cNvCxnSpPr>
            <a:stCxn id="81" idx="2"/>
            <a:endCxn id="127" idx="6"/>
          </p:cNvCxnSpPr>
          <p:nvPr/>
        </p:nvCxnSpPr>
        <p:spPr>
          <a:xfrm rot="5400000">
            <a:off x="10168270" y="3211652"/>
            <a:ext cx="675030" cy="118729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连接符 139"/>
          <p:cNvCxnSpPr>
            <a:stCxn id="127" idx="2"/>
            <a:endCxn id="18" idx="2"/>
          </p:cNvCxnSpPr>
          <p:nvPr/>
        </p:nvCxnSpPr>
        <p:spPr>
          <a:xfrm rot="10800000">
            <a:off x="7534997" y="3426182"/>
            <a:ext cx="984107" cy="716633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流程图: 决策 154"/>
          <p:cNvSpPr/>
          <p:nvPr/>
        </p:nvSpPr>
        <p:spPr>
          <a:xfrm>
            <a:off x="9357519" y="2927132"/>
            <a:ext cx="1026350" cy="523277"/>
          </a:xfrm>
          <a:prstGeom prst="flowChartDecis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Confirm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0320272" y="2905099"/>
            <a:ext cx="23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cxnSp>
        <p:nvCxnSpPr>
          <p:cNvPr id="161" name="肘形连接符 160"/>
          <p:cNvCxnSpPr>
            <a:stCxn id="155" idx="2"/>
            <a:endCxn id="18" idx="2"/>
          </p:cNvCxnSpPr>
          <p:nvPr/>
        </p:nvCxnSpPr>
        <p:spPr>
          <a:xfrm rot="5400000" flipH="1">
            <a:off x="8690731" y="2270446"/>
            <a:ext cx="24228" cy="2335698"/>
          </a:xfrm>
          <a:prstGeom prst="bentConnector3">
            <a:avLst>
              <a:gd name="adj1" fmla="val -94353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/>
          <p:cNvSpPr txBox="1"/>
          <p:nvPr/>
        </p:nvSpPr>
        <p:spPr>
          <a:xfrm>
            <a:off x="9817847" y="3368821"/>
            <a:ext cx="34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cxnSp>
        <p:nvCxnSpPr>
          <p:cNvPr id="164" name="肘形连接符 163"/>
          <p:cNvCxnSpPr>
            <a:stCxn id="12" idx="3"/>
            <a:endCxn id="21" idx="1"/>
          </p:cNvCxnSpPr>
          <p:nvPr/>
        </p:nvCxnSpPr>
        <p:spPr>
          <a:xfrm flipV="1">
            <a:off x="4694566" y="2644146"/>
            <a:ext cx="2160444" cy="321482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肘形连接符 167"/>
          <p:cNvCxnSpPr>
            <a:stCxn id="12" idx="3"/>
            <a:endCxn id="18" idx="1"/>
          </p:cNvCxnSpPr>
          <p:nvPr/>
        </p:nvCxnSpPr>
        <p:spPr>
          <a:xfrm>
            <a:off x="4694566" y="2965628"/>
            <a:ext cx="2175831" cy="240519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云形 168"/>
          <p:cNvSpPr/>
          <p:nvPr/>
        </p:nvSpPr>
        <p:spPr>
          <a:xfrm>
            <a:off x="137319" y="5071665"/>
            <a:ext cx="860991" cy="329881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998310" y="50139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缺失</a:t>
            </a:r>
            <a:r>
              <a:rPr lang="zh-CN" altLang="en-US" dirty="0" smtClean="0"/>
              <a:t>页面</a:t>
            </a:r>
            <a:endParaRPr lang="zh-CN" altLang="en-US" dirty="0"/>
          </a:p>
        </p:txBody>
      </p:sp>
      <p:sp>
        <p:nvSpPr>
          <p:cNvPr id="181" name="椭圆 180"/>
          <p:cNvSpPr/>
          <p:nvPr/>
        </p:nvSpPr>
        <p:spPr>
          <a:xfrm>
            <a:off x="5426296" y="3421425"/>
            <a:ext cx="1668611" cy="6032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Binding Successfully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84" name="直接箭头连接符 183"/>
          <p:cNvCxnSpPr>
            <a:stCxn id="9" idx="3"/>
            <a:endCxn id="181" idx="2"/>
          </p:cNvCxnSpPr>
          <p:nvPr/>
        </p:nvCxnSpPr>
        <p:spPr>
          <a:xfrm flipV="1">
            <a:off x="5082304" y="3723050"/>
            <a:ext cx="343992" cy="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3521585" y="6248401"/>
            <a:ext cx="1700829" cy="5112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Membership Barcode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肘形连接符 18"/>
          <p:cNvCxnSpPr>
            <a:stCxn id="7" idx="3"/>
            <a:endCxn id="75" idx="2"/>
          </p:cNvCxnSpPr>
          <p:nvPr/>
        </p:nvCxnSpPr>
        <p:spPr>
          <a:xfrm>
            <a:off x="3151817" y="2199646"/>
            <a:ext cx="369768" cy="4304366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3161080" y="3723050"/>
            <a:ext cx="1345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1560551" y="3515903"/>
            <a:ext cx="1585616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TM Account Status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527235" y="2262827"/>
            <a:ext cx="1585616" cy="444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Member Benefit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endCxn id="95" idx="1"/>
          </p:cNvCxnSpPr>
          <p:nvPr/>
        </p:nvCxnSpPr>
        <p:spPr>
          <a:xfrm>
            <a:off x="3335926" y="2485077"/>
            <a:ext cx="1913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3122608" y="2689396"/>
            <a:ext cx="213319" cy="179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1550814" y="2509402"/>
            <a:ext cx="1585616" cy="444500"/>
          </a:xfrm>
          <a:prstGeom prst="rect">
            <a:avLst/>
          </a:prstGeom>
          <a:solidFill>
            <a:srgbClr val="E6B9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Contact Brand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247106" y="2430828"/>
            <a:ext cx="531672" cy="4355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10320272" y="1311243"/>
            <a:ext cx="1120899" cy="381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Saved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0557284" y="1722073"/>
            <a:ext cx="1" cy="3068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119" y="381000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Member Centre – Member Benefit</a:t>
            </a:r>
            <a:endParaRPr lang="zh-CN" altLang="en-US" sz="3200" b="1" dirty="0"/>
          </a:p>
        </p:txBody>
      </p:sp>
      <p:pic>
        <p:nvPicPr>
          <p:cNvPr id="3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823119" y="966758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虚尾箭头 6"/>
          <p:cNvSpPr/>
          <p:nvPr/>
        </p:nvSpPr>
        <p:spPr>
          <a:xfrm>
            <a:off x="4317178" y="3733800"/>
            <a:ext cx="671728" cy="7620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133600"/>
            <a:ext cx="2906726" cy="4724400"/>
          </a:xfrm>
          <a:prstGeom prst="rect">
            <a:avLst/>
          </a:prstGeom>
        </p:spPr>
      </p:pic>
      <p:pic>
        <p:nvPicPr>
          <p:cNvPr id="13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1856866" y="5148549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813" y="285750"/>
            <a:ext cx="2209800" cy="6534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82" y="285750"/>
            <a:ext cx="2256267" cy="6534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19" y="285750"/>
            <a:ext cx="2256267" cy="6534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2538" y="3227389"/>
            <a:ext cx="1730188" cy="3352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4973" y="3227389"/>
            <a:ext cx="1759680" cy="338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8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13519" y="533400"/>
          <a:ext cx="11427717" cy="5830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5058">
                  <a:extLst>
                    <a:ext uri="{9D8B030D-6E8A-4147-A177-3AD203B41FA5}">
                      <a16:colId xmlns="" xmlns:a16="http://schemas.microsoft.com/office/drawing/2014/main" val="71119878"/>
                    </a:ext>
                  </a:extLst>
                </a:gridCol>
                <a:gridCol w="3145058">
                  <a:extLst>
                    <a:ext uri="{9D8B030D-6E8A-4147-A177-3AD203B41FA5}">
                      <a16:colId xmlns="" xmlns:a16="http://schemas.microsoft.com/office/drawing/2014/main" val="3303469234"/>
                    </a:ext>
                  </a:extLst>
                </a:gridCol>
                <a:gridCol w="2567120">
                  <a:extLst>
                    <a:ext uri="{9D8B030D-6E8A-4147-A177-3AD203B41FA5}">
                      <a16:colId xmlns="" xmlns:a16="http://schemas.microsoft.com/office/drawing/2014/main" val="4162767824"/>
                    </a:ext>
                  </a:extLst>
                </a:gridCol>
                <a:gridCol w="2570481">
                  <a:extLst>
                    <a:ext uri="{9D8B030D-6E8A-4147-A177-3AD203B41FA5}">
                      <a16:colId xmlns="" xmlns:a16="http://schemas.microsoft.com/office/drawing/2014/main" val="3975248417"/>
                    </a:ext>
                  </a:extLst>
                </a:gridCol>
              </a:tblGrid>
              <a:tr h="425296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会员等级与权益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 smtClean="0">
                          <a:effectLst/>
                        </a:rPr>
                        <a:t>W</a:t>
                      </a:r>
                      <a:r>
                        <a:rPr lang="en-US" altLang="zh-CN" sz="2000" u="none" strike="noStrike" dirty="0" smtClean="0">
                          <a:effectLst/>
                        </a:rPr>
                        <a:t>hite </a:t>
                      </a:r>
                      <a:r>
                        <a:rPr lang="zh-CN" altLang="en-US" sz="2000" u="none" strike="noStrike" dirty="0" smtClean="0">
                          <a:effectLst/>
                        </a:rPr>
                        <a:t>普卡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 smtClean="0">
                          <a:effectLst/>
                        </a:rPr>
                        <a:t>R</a:t>
                      </a:r>
                      <a:r>
                        <a:rPr lang="en-US" altLang="zh-CN" sz="2000" u="none" strike="noStrike" dirty="0" smtClean="0">
                          <a:effectLst/>
                        </a:rPr>
                        <a:t>ed</a:t>
                      </a:r>
                      <a:r>
                        <a:rPr lang="en-US" altLang="zh-CN" sz="2000" u="none" strike="noStrike" baseline="0" dirty="0" smtClean="0">
                          <a:effectLst/>
                        </a:rPr>
                        <a:t> </a:t>
                      </a:r>
                      <a:r>
                        <a:rPr lang="zh-CN" altLang="en-US" sz="2000" u="none" strike="noStrike" baseline="0" dirty="0" smtClean="0">
                          <a:effectLst/>
                        </a:rPr>
                        <a:t>红卡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000" u="none" strike="noStrike" dirty="0" smtClean="0">
                          <a:effectLst/>
                        </a:rPr>
                        <a:t>B</a:t>
                      </a:r>
                      <a:r>
                        <a:rPr lang="en-US" sz="2000" u="none" strike="noStrike" dirty="0" smtClean="0">
                          <a:effectLst/>
                        </a:rPr>
                        <a:t>lack </a:t>
                      </a:r>
                      <a:r>
                        <a:rPr lang="zh-CN" altLang="en-US" sz="2000" u="none" strike="noStrike" dirty="0" smtClean="0">
                          <a:effectLst/>
                        </a:rPr>
                        <a:t>黑卡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332516985"/>
                  </a:ext>
                </a:extLst>
              </a:tr>
              <a:tr h="98778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入会及升级条件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注册或任意店内消费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一次性于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GUESS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消费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2000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近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个月于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GUESS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累计消费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3000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一次性于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GUESS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消费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4000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近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个月于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GUESS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累计消费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6000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</a:t>
                      </a:r>
                      <a:endParaRPr lang="en-US" altLang="zh-CN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987785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欢迎礼包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 smtClean="0">
                          <a:effectLst/>
                        </a:rPr>
                        <a:t>100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元优惠券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升级红卡可领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100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元优惠券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升级黑卡可领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200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元优惠券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63863953"/>
                  </a:ext>
                </a:extLst>
              </a:tr>
              <a:tr h="3292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单笔购满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699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元可使用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u="none" strike="noStrike" dirty="0" smtClean="0">
                          <a:effectLst/>
                        </a:rPr>
                        <a:t>单笔购满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699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元可使用</a:t>
                      </a:r>
                      <a:r>
                        <a:rPr lang="en-US" altLang="zh-CN" sz="1600" u="none" strike="noStrike" baseline="0" dirty="0" smtClean="0">
                          <a:effectLst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u="none" strike="noStrike" dirty="0" smtClean="0">
                          <a:effectLst/>
                        </a:rPr>
                        <a:t>单笔购满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899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元可使用</a:t>
                      </a:r>
                      <a:r>
                        <a:rPr lang="en-US" altLang="zh-CN" sz="1600" u="none" strike="noStrike" baseline="0" dirty="0" smtClean="0">
                          <a:effectLst/>
                        </a:rPr>
                        <a:t>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859271588"/>
                  </a:ext>
                </a:extLst>
              </a:tr>
              <a:tr h="3292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有效期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1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个月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有效期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3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个月</a:t>
                      </a:r>
                      <a:endParaRPr lang="zh-CN" altLang="en-US" sz="1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等线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有效期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3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等线"/>
                        </a:rPr>
                        <a:t>个月</a:t>
                      </a:r>
                      <a:endParaRPr lang="zh-CN" altLang="en-US" sz="1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等线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520268347"/>
                  </a:ext>
                </a:extLst>
              </a:tr>
              <a:tr h="7134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生日臻礼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 dirty="0" smtClean="0">
                          <a:effectLst/>
                        </a:rPr>
                        <a:t>生日当月可领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100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元优惠券，单笔购满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399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元即可使用</a:t>
                      </a:r>
                      <a:r>
                        <a:rPr lang="en-US" sz="1600" u="none" strike="noStrike" dirty="0" smtClean="0">
                          <a:effectLst/>
                        </a:rPr>
                        <a:t>; 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生日月首笔订单享双倍积分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1612492"/>
                  </a:ext>
                </a:extLst>
              </a:tr>
              <a:tr h="531781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会员折扣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正价商品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9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折优惠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u="none" strike="noStrike" dirty="0" smtClean="0">
                          <a:effectLst/>
                        </a:rPr>
                        <a:t>正价商品</a:t>
                      </a:r>
                      <a:r>
                        <a:rPr lang="en-US" altLang="zh-CN" sz="1600" u="none" strike="noStrike" dirty="0" smtClean="0">
                          <a:effectLst/>
                        </a:rPr>
                        <a:t>9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折优惠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13172398"/>
                  </a:ext>
                </a:extLst>
              </a:tr>
              <a:tr h="450773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消费积分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￥1 = 1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￥1 = 1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>
                          <a:effectLst/>
                        </a:rPr>
                        <a:t>￥1 = 1 point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43475852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互动积分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effectLst/>
                        </a:rPr>
                        <a:t>√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 dirty="0">
                          <a:effectLst/>
                        </a:rPr>
                        <a:t>√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 dirty="0">
                          <a:effectLst/>
                        </a:rPr>
                        <a:t>√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2092564"/>
                  </a:ext>
                </a:extLst>
              </a:tr>
              <a:tr h="658524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等线" panose="02010600030101010101" pitchFamily="2" charset="-122"/>
                        </a:rPr>
                        <a:t>尊享会员活动与更多惊喜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altLang="zh-CN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altLang="zh-CN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281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dirty="0" smtClean="0">
                          <a:effectLst/>
                        </a:rPr>
                        <a:t>√</a:t>
                      </a:r>
                      <a:endParaRPr lang="zh-CN" alt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162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823119" y="966758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133600"/>
            <a:ext cx="2906726" cy="4724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2119" y="381000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Member Centre – Contact Brand</a:t>
            </a:r>
            <a:endParaRPr lang="zh-CN" altLang="en-US" sz="3200" b="1" dirty="0"/>
          </a:p>
        </p:txBody>
      </p:sp>
      <p:sp>
        <p:nvSpPr>
          <p:cNvPr id="5" name="矩形 4"/>
          <p:cNvSpPr/>
          <p:nvPr/>
        </p:nvSpPr>
        <p:spPr>
          <a:xfrm>
            <a:off x="1310508" y="5551623"/>
            <a:ext cx="2590800" cy="1066800"/>
          </a:xfrm>
          <a:prstGeom prst="rect">
            <a:avLst/>
          </a:prstGeom>
          <a:solidFill>
            <a:srgbClr val="E6B9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联系品牌</a:t>
            </a:r>
            <a:r>
              <a:rPr lang="en-US" altLang="zh-CN" sz="1400" dirty="0" smtClean="0">
                <a:solidFill>
                  <a:schemeClr val="tx1"/>
                </a:solidFill>
              </a:rPr>
              <a:t>|</a:t>
            </a:r>
            <a:r>
              <a:rPr lang="zh-CN" altLang="en-US" sz="1400" dirty="0" smtClean="0">
                <a:solidFill>
                  <a:schemeClr val="tx1"/>
                </a:solidFill>
              </a:rPr>
              <a:t>投诉与建议</a:t>
            </a:r>
          </a:p>
        </p:txBody>
      </p:sp>
      <p:pic>
        <p:nvPicPr>
          <p:cNvPr id="6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3239331" y="5860509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虚尾箭头 6"/>
          <p:cNvSpPr/>
          <p:nvPr/>
        </p:nvSpPr>
        <p:spPr>
          <a:xfrm>
            <a:off x="4317178" y="3733800"/>
            <a:ext cx="671728" cy="7620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38252" y="1674125"/>
            <a:ext cx="2729128" cy="464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缺少联系品牌 页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68118" y="1772604"/>
            <a:ext cx="721992" cy="72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3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429813" y="936051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27" y="2223448"/>
            <a:ext cx="2873992" cy="4621379"/>
          </a:xfrm>
          <a:prstGeom prst="rect">
            <a:avLst/>
          </a:prstGeom>
        </p:spPr>
      </p:pic>
      <p:pic>
        <p:nvPicPr>
          <p:cNvPr id="5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3004684" y="6143966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5776119" y="967895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89" y="2297040"/>
            <a:ext cx="2871082" cy="46167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23319" y="4724400"/>
            <a:ext cx="1143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如果填错了</a:t>
            </a:r>
          </a:p>
        </p:txBody>
      </p:sp>
      <p:sp>
        <p:nvSpPr>
          <p:cNvPr id="9" name="虚尾箭头 8"/>
          <p:cNvSpPr/>
          <p:nvPr/>
        </p:nvSpPr>
        <p:spPr>
          <a:xfrm>
            <a:off x="5025285" y="3881672"/>
            <a:ext cx="674634" cy="723718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Verification Error</a:t>
            </a:r>
            <a:endParaRPr lang="zh-CN" altLang="en-US" sz="3200" b="1" dirty="0"/>
          </a:p>
        </p:txBody>
      </p:sp>
      <p:sp>
        <p:nvSpPr>
          <p:cNvPr id="3" name="圆角矩形标注 2"/>
          <p:cNvSpPr/>
          <p:nvPr/>
        </p:nvSpPr>
        <p:spPr>
          <a:xfrm>
            <a:off x="9611061" y="2624372"/>
            <a:ext cx="2348128" cy="2514600"/>
          </a:xfrm>
          <a:prstGeom prst="wedgeRoundRectCallout">
            <a:avLst>
              <a:gd name="adj1" fmla="val -56235"/>
              <a:gd name="adj2" fmla="val 1899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不仅仅是验证码有误，其他信息有误或者必填项未全部填写时时也需要弹框提示。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zh-CN" altLang="en-US" sz="1400" dirty="0" smtClean="0">
                <a:solidFill>
                  <a:schemeClr val="tx1"/>
                </a:solidFill>
              </a:rPr>
              <a:t>有误时：对不起，您输入的信息有误，请重新输入；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zh-CN" altLang="en-US" sz="1400" dirty="0" smtClean="0">
                <a:solidFill>
                  <a:schemeClr val="tx1"/>
                </a:solidFill>
              </a:rPr>
              <a:t>不完整时：对不起，您输入的信息未填写完整，请完整输入后提交。</a:t>
            </a:r>
          </a:p>
        </p:txBody>
      </p:sp>
    </p:spTree>
    <p:extLst>
      <p:ext uri="{BB962C8B-B14F-4D97-AF65-F5344CB8AC3E}">
        <p14:creationId xmlns:p14="http://schemas.microsoft.com/office/powerpoint/2010/main" val="200523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429813" y="936051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27" y="2223448"/>
            <a:ext cx="2873992" cy="4621379"/>
          </a:xfrm>
          <a:prstGeom prst="rect">
            <a:avLst/>
          </a:prstGeom>
        </p:spPr>
      </p:pic>
      <p:pic>
        <p:nvPicPr>
          <p:cNvPr id="4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727634" y="5815023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6385719" y="981544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虚尾箭头 6"/>
          <p:cNvSpPr/>
          <p:nvPr/>
        </p:nvSpPr>
        <p:spPr>
          <a:xfrm>
            <a:off x="5278399" y="3881672"/>
            <a:ext cx="650120" cy="652465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38" y="1828800"/>
            <a:ext cx="2808234" cy="52008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Terms &amp; Conditions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521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19" y="1295400"/>
            <a:ext cx="3269776" cy="525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19" y="309562"/>
            <a:ext cx="3106763" cy="6553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33719" y="3586162"/>
            <a:ext cx="2130789" cy="1833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6. </a:t>
            </a:r>
            <a:r>
              <a:rPr lang="zh-CN" altLang="en-US" sz="1400" dirty="0" smtClean="0">
                <a:solidFill>
                  <a:schemeClr val="tx1"/>
                </a:solidFill>
              </a:rPr>
              <a:t>缺少</a:t>
            </a:r>
            <a:r>
              <a:rPr lang="zh-CN" altLang="en-US" sz="1400" dirty="0" smtClean="0">
                <a:solidFill>
                  <a:schemeClr val="tx1"/>
                </a:solidFill>
              </a:rPr>
              <a:t>弹框提示：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感谢支持</a:t>
            </a:r>
            <a:r>
              <a:rPr lang="zh-CN" altLang="en-US" sz="1400" dirty="0" smtClean="0">
                <a:solidFill>
                  <a:schemeClr val="tx1"/>
                </a:solidFill>
              </a:rPr>
              <a:t>！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您已获得</a:t>
            </a:r>
            <a:r>
              <a:rPr lang="en-US" altLang="zh-CN" sz="1400" dirty="0" smtClean="0">
                <a:solidFill>
                  <a:schemeClr val="tx1"/>
                </a:solidFill>
              </a:rPr>
              <a:t>20</a:t>
            </a:r>
            <a:r>
              <a:rPr lang="zh-CN" altLang="en-US" sz="1400" dirty="0" smtClean="0">
                <a:solidFill>
                  <a:schemeClr val="tx1"/>
                </a:solidFill>
              </a:rPr>
              <a:t>元优惠券，请至会员中心查看。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确定</a:t>
            </a:r>
          </a:p>
        </p:txBody>
      </p:sp>
      <p:pic>
        <p:nvPicPr>
          <p:cNvPr id="5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237867" y="5576896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6610648" y="6091384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/>
          <p:cNvSpPr/>
          <p:nvPr/>
        </p:nvSpPr>
        <p:spPr>
          <a:xfrm>
            <a:off x="4473895" y="3810000"/>
            <a:ext cx="311624" cy="53340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8508706" y="3924300"/>
            <a:ext cx="544013" cy="49530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442119" y="965775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0" y="2133600"/>
            <a:ext cx="2906122" cy="472341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Member Centre</a:t>
            </a:r>
            <a:endParaRPr lang="zh-CN" altLang="en-US" sz="3200" b="1" dirty="0"/>
          </a:p>
        </p:txBody>
      </p:sp>
      <p:sp>
        <p:nvSpPr>
          <p:cNvPr id="29" name="矩形 28"/>
          <p:cNvSpPr/>
          <p:nvPr/>
        </p:nvSpPr>
        <p:spPr>
          <a:xfrm>
            <a:off x="944455" y="6340679"/>
            <a:ext cx="2514600" cy="516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>
            <a:stCxn id="29" idx="3"/>
          </p:cNvCxnSpPr>
          <p:nvPr/>
        </p:nvCxnSpPr>
        <p:spPr>
          <a:xfrm flipV="1">
            <a:off x="3459055" y="6261043"/>
            <a:ext cx="1096356" cy="337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715170" y="5978999"/>
            <a:ext cx="1981200" cy="7256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新增页面入口：联系品牌</a:t>
            </a:r>
            <a:r>
              <a:rPr lang="en-US" altLang="zh-CN" sz="1400" dirty="0" smtClean="0">
                <a:solidFill>
                  <a:schemeClr val="tx1"/>
                </a:solidFill>
              </a:rPr>
              <a:t>|</a:t>
            </a:r>
            <a:r>
              <a:rPr lang="zh-CN" altLang="en-US" sz="1400" dirty="0" smtClean="0">
                <a:solidFill>
                  <a:schemeClr val="tx1"/>
                </a:solidFill>
              </a:rPr>
              <a:t>投诉与建议</a:t>
            </a:r>
          </a:p>
        </p:txBody>
      </p:sp>
    </p:spTree>
    <p:extLst>
      <p:ext uri="{BB962C8B-B14F-4D97-AF65-F5344CB8AC3E}">
        <p14:creationId xmlns:p14="http://schemas.microsoft.com/office/powerpoint/2010/main" val="402825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442119" y="965775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04119" y="2667000"/>
            <a:ext cx="4572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099719" y="3505200"/>
            <a:ext cx="838200" cy="83820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Profile Image</a:t>
            </a:r>
            <a:endParaRPr lang="zh-CN" altLang="en-US" sz="32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0" y="2133600"/>
            <a:ext cx="2906122" cy="4723417"/>
          </a:xfrm>
          <a:prstGeom prst="rect">
            <a:avLst/>
          </a:prstGeom>
        </p:spPr>
      </p:pic>
      <p:pic>
        <p:nvPicPr>
          <p:cNvPr id="12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1199504" y="2471884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19" y="1676400"/>
            <a:ext cx="2895600" cy="4706315"/>
          </a:xfrm>
          <a:prstGeom prst="rect">
            <a:avLst/>
          </a:prstGeom>
        </p:spPr>
      </p:pic>
      <p:pic>
        <p:nvPicPr>
          <p:cNvPr id="13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6581268" y="4614655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8443119" y="3657600"/>
            <a:ext cx="976528" cy="837708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709366" y="2352536"/>
            <a:ext cx="1868334" cy="1409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3.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框提示：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上传</a:t>
            </a:r>
            <a:r>
              <a:rPr lang="zh-CN" altLang="en-US" sz="1400" dirty="0" smtClean="0">
                <a:solidFill>
                  <a:schemeClr val="tx1"/>
                </a:solidFill>
              </a:rPr>
              <a:t>成功！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17" name="矩形 16"/>
          <p:cNvSpPr/>
          <p:nvPr/>
        </p:nvSpPr>
        <p:spPr>
          <a:xfrm>
            <a:off x="9724447" y="4371620"/>
            <a:ext cx="1868334" cy="1409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4. </a:t>
            </a:r>
            <a:r>
              <a:rPr lang="zh-CN" altLang="en-US" sz="1400" dirty="0" smtClean="0">
                <a:solidFill>
                  <a:schemeClr val="tx1"/>
                </a:solidFill>
              </a:rPr>
              <a:t>弹</a:t>
            </a:r>
            <a:r>
              <a:rPr lang="zh-CN" altLang="en-US" sz="1400" dirty="0" smtClean="0">
                <a:solidFill>
                  <a:schemeClr val="tx1"/>
                </a:solidFill>
              </a:rPr>
              <a:t>框提示：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上</a:t>
            </a:r>
            <a:r>
              <a:rPr lang="zh-CN" altLang="en-US" sz="1400" dirty="0" smtClean="0">
                <a:solidFill>
                  <a:schemeClr val="tx1"/>
                </a:solidFill>
              </a:rPr>
              <a:t>传失败，请重新再试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380130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429813" y="936051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54" y="2133348"/>
            <a:ext cx="2887989" cy="4693945"/>
          </a:xfrm>
          <a:prstGeom prst="rect">
            <a:avLst/>
          </a:prstGeom>
        </p:spPr>
      </p:pic>
      <p:pic>
        <p:nvPicPr>
          <p:cNvPr id="9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6659829" y="868949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虚尾箭头 15"/>
          <p:cNvSpPr/>
          <p:nvPr/>
        </p:nvSpPr>
        <p:spPr>
          <a:xfrm>
            <a:off x="5337978" y="3234540"/>
            <a:ext cx="1097490" cy="681272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Points &amp; Redemption</a:t>
            </a:r>
            <a:endParaRPr lang="zh-CN" altLang="en-US" sz="32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12" y="2209799"/>
            <a:ext cx="2829845" cy="4550391"/>
          </a:xfrm>
          <a:prstGeom prst="rect">
            <a:avLst/>
          </a:prstGeom>
        </p:spPr>
      </p:pic>
      <p:pic>
        <p:nvPicPr>
          <p:cNvPr id="8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237867" y="3353887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4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una010\Desktop\图片1.png"/>
          <p:cNvPicPr>
            <a:picLocks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11" t="422" r="23311" b="16452"/>
          <a:stretch/>
        </p:blipFill>
        <p:spPr bwMode="auto">
          <a:xfrm>
            <a:off x="1429813" y="936051"/>
            <a:ext cx="3519272" cy="58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85" y="2270236"/>
            <a:ext cx="2829845" cy="4550391"/>
          </a:xfrm>
          <a:prstGeom prst="rect">
            <a:avLst/>
          </a:prstGeom>
        </p:spPr>
      </p:pic>
      <p:sp>
        <p:nvSpPr>
          <p:cNvPr id="4" name="虚尾箭头 3"/>
          <p:cNvSpPr/>
          <p:nvPr/>
        </p:nvSpPr>
        <p:spPr>
          <a:xfrm>
            <a:off x="4875598" y="3576872"/>
            <a:ext cx="658380" cy="609600"/>
          </a:xfrm>
          <a:prstGeom prst="striped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3" descr="D:\02.referrence\Icon downloaded\1467028365_icon-27-one-finger-click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8766">
            <a:off x="2390266" y="3652985"/>
            <a:ext cx="923630" cy="9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42119" y="38100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Gifts/Coupon Detail</a:t>
            </a:r>
            <a:endParaRPr lang="zh-CN" altLang="en-US" sz="32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39" y="1557809"/>
            <a:ext cx="3180337" cy="51139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95" y="1557809"/>
            <a:ext cx="3180337" cy="51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7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C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564</Words>
  <Application>Microsoft Office PowerPoint</Application>
  <PresentationFormat>自定义</PresentationFormat>
  <Paragraphs>152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Calibri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Rubio</dc:creator>
  <cp:lastModifiedBy>Qian,Xicheng</cp:lastModifiedBy>
  <cp:revision>90</cp:revision>
  <dcterms:created xsi:type="dcterms:W3CDTF">2016-09-29T01:52:48Z</dcterms:created>
  <dcterms:modified xsi:type="dcterms:W3CDTF">2017-10-19T07:44:45Z</dcterms:modified>
</cp:coreProperties>
</file>